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58" r:id="rId5"/>
    <p:sldId id="257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67" autoAdjust="0"/>
    <p:restoredTop sz="94660"/>
  </p:normalViewPr>
  <p:slideViewPr>
    <p:cSldViewPr snapToGrid="0">
      <p:cViewPr varScale="1">
        <p:scale>
          <a:sx n="88" d="100"/>
          <a:sy n="88" d="100"/>
        </p:scale>
        <p:origin x="360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66C96-1751-452D-92C9-A1CA2476DDC8}" type="datetimeFigureOut">
              <a:rPr lang="en-US" smtClean="0"/>
              <a:t>2/12/2018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DC9-3714-4278-830C-035DA560A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178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66C96-1751-452D-92C9-A1CA2476DDC8}" type="datetimeFigureOut">
              <a:rPr lang="en-US" smtClean="0"/>
              <a:t>2/12/2018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DC9-3714-4278-830C-035DA560A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88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66C96-1751-452D-92C9-A1CA2476DDC8}" type="datetimeFigureOut">
              <a:rPr lang="en-US" smtClean="0"/>
              <a:t>2/12/2018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DC9-3714-4278-830C-035DA560A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026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66C96-1751-452D-92C9-A1CA2476DDC8}" type="datetimeFigureOut">
              <a:rPr lang="en-US" smtClean="0"/>
              <a:t>2/12/2018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DC9-3714-4278-830C-035DA560A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297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66C96-1751-452D-92C9-A1CA2476DDC8}" type="datetimeFigureOut">
              <a:rPr lang="en-US" smtClean="0"/>
              <a:t>2/12/2018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DC9-3714-4278-830C-035DA560A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28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66C96-1751-452D-92C9-A1CA2476DDC8}" type="datetimeFigureOut">
              <a:rPr lang="en-US" smtClean="0"/>
              <a:t>2/12/2018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DC9-3714-4278-830C-035DA560A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8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66C96-1751-452D-92C9-A1CA2476DDC8}" type="datetimeFigureOut">
              <a:rPr lang="en-US" smtClean="0"/>
              <a:t>2/12/2018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DC9-3714-4278-830C-035DA560A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281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66C96-1751-452D-92C9-A1CA2476DDC8}" type="datetimeFigureOut">
              <a:rPr lang="en-US" smtClean="0"/>
              <a:t>2/12/2018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DC9-3714-4278-830C-035DA560A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796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66C96-1751-452D-92C9-A1CA2476DDC8}" type="datetimeFigureOut">
              <a:rPr lang="en-US" smtClean="0"/>
              <a:t>2/12/2018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DC9-3714-4278-830C-035DA560A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891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66C96-1751-452D-92C9-A1CA2476DDC8}" type="datetimeFigureOut">
              <a:rPr lang="en-US" smtClean="0"/>
              <a:t>2/12/2018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DC9-3714-4278-830C-035DA560A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2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66C96-1751-452D-92C9-A1CA2476DDC8}" type="datetimeFigureOut">
              <a:rPr lang="en-US" smtClean="0"/>
              <a:t>2/12/2018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DC9-3714-4278-830C-035DA560A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625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C66C96-1751-452D-92C9-A1CA2476DDC8}" type="datetimeFigureOut">
              <a:rPr lang="en-US" smtClean="0"/>
              <a:t>2/12/2018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58DC9-3714-4278-830C-035DA560A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801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Faraday’s Golf Challenge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Build Instructions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191943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575" y="1676155"/>
            <a:ext cx="5010849" cy="350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346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496" y="1571366"/>
            <a:ext cx="5249008" cy="3715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61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180" y="1547550"/>
            <a:ext cx="5477639" cy="376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9973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Golf </a:t>
            </a:r>
            <a:r>
              <a:rPr lang="en-US" dirty="0" err="1" smtClean="0"/>
              <a:t>Challange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759" y="766391"/>
            <a:ext cx="5782482" cy="5325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2205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785" y="1137918"/>
            <a:ext cx="6306430" cy="458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7493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7</Words>
  <Application>Microsoft Office PowerPoint</Application>
  <PresentationFormat>Widescreen</PresentationFormat>
  <Paragraphs>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Faraday’s Golf Challenge</vt:lpstr>
      <vt:lpstr>PowerPoint Presentation</vt:lpstr>
      <vt:lpstr>PowerPoint Presentation</vt:lpstr>
      <vt:lpstr>PowerPoint Presentation</vt:lpstr>
      <vt:lpstr>Golf Challange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Faraday’s Golf Challange</dc:title>
  <dc:creator>steelerd@comcast.net</dc:creator>
  <cp:lastModifiedBy>Birrell, Nathan</cp:lastModifiedBy>
  <cp:revision>2</cp:revision>
  <dcterms:created xsi:type="dcterms:W3CDTF">2013-10-23T13:50:00Z</dcterms:created>
  <dcterms:modified xsi:type="dcterms:W3CDTF">2018-02-12T16:29:43Z</dcterms:modified>
</cp:coreProperties>
</file>